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755650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46" d="100"/>
          <a:sy n="46" d="100"/>
        </p:scale>
        <p:origin x="2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656840" cy="7619"/>
          </a:xfrm>
          <a:custGeom>
            <a:avLst/>
            <a:gdLst/>
            <a:ahLst/>
            <a:cxnLst/>
            <a:rect l="l" t="t" r="r" b="b"/>
            <a:pathLst>
              <a:path w="5656840" h="7619">
                <a:moveTo>
                  <a:pt x="0" y="7619"/>
                </a:moveTo>
                <a:lnTo>
                  <a:pt x="5656840" y="7619"/>
                </a:lnTo>
                <a:lnTo>
                  <a:pt x="565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383"/>
            <a:ext cx="7560563" cy="2159840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84" y="2589141"/>
            <a:ext cx="6828800" cy="4823917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8</a:t>
            </a:r>
            <a:r>
              <a:rPr lang="en-US" altLang="zh-CN" sz="1104" spc="57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</a:t>
            </a:r>
            <a:r>
              <a:rPr lang="en-US" altLang="zh-CN" sz="1104" spc="-1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017"/>
            <a:ext cx="7101322" cy="345599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33" y="4080262"/>
            <a:ext cx="6019736" cy="3960108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u="sng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9</a:t>
            </a:r>
            <a:r>
              <a:rPr lang="en-US" altLang="zh-CN" sz="1104" u="sng" spc="57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Dep. Of Engineering 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u="sng" spc="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 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308"/>
            <a:ext cx="7560563" cy="1799762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58" y="2170635"/>
            <a:ext cx="7325105" cy="4139959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93" y="6251622"/>
            <a:ext cx="7065145" cy="4440761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302" y="7924352"/>
            <a:ext cx="1489542" cy="2735203"/>
          </a:xfrm>
          <a:prstGeom prst="rect">
            <a:avLst/>
          </a:prstGeom>
          <a:noFill/>
        </p:spPr>
      </p:pic>
      <p:sp>
        <p:nvSpPr>
          <p:cNvPr id="7" name="Text Box7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10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9" name="Text Box9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9" y="425490"/>
            <a:ext cx="7322692" cy="302402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4264"/>
            <a:ext cx="7508138" cy="6635112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u="sng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Dep. Of Engineering 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u="sng" spc="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 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27" y="367063"/>
            <a:ext cx="3698791" cy="3923785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5" y="4172346"/>
            <a:ext cx="7124043" cy="115199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86" y="5328232"/>
            <a:ext cx="7359376" cy="4500037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u="sng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12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Dep. Of Engineering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u="sng" spc="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 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39" y="692215"/>
            <a:ext cx="6548409" cy="4164725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8" y="4631596"/>
            <a:ext cx="7537714" cy="4891107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u="sng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13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Dep. Of Engineering 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u="sng" spc="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 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39"/>
            <a:ext cx="7407227" cy="356395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86" y="4186318"/>
            <a:ext cx="2244153" cy="3563957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5123"/>
            <a:ext cx="7560563" cy="5897260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14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119</Words>
  <Application>Microsoft Office PowerPoint</Application>
  <PresentationFormat>Custom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lenovo</cp:lastModifiedBy>
  <cp:revision>2</cp:revision>
  <dcterms:created xsi:type="dcterms:W3CDTF">2017-10-23T09:06:44Z</dcterms:created>
  <dcterms:modified xsi:type="dcterms:W3CDTF">2018-11-27T16:38:28Z</dcterms:modified>
</cp:coreProperties>
</file>